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presProps.xml" ContentType="application/vnd.openxmlformats-officedocument.presentationml.presProp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E6B1285-4DDA-4AEB-8AE9-D4DD9581BAD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2C179F87-0888-4C50-A467-9C28B3F30E1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p>
            <a:fld id="{CF92A4B1-C905-4581-BA96-ED892FD3DDC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1D69362-3B46-473B-9018-D1554CE3C27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EA9CF038-6C76-42B5-9A6C-4B57F973216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2056B145-18DA-4AB5-8920-E92CDF249CE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44C1069E-60C4-4970-B0AA-C911A00C54F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BA3B1A71-385F-4E32-A32E-A696BB22E92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0EE742FF-F52C-4B89-AE72-576CC508CE9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71A0CB4C-E4FE-4753-A61F-B0B1C508354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D4E41224-2052-4D33-9AE7-2F3A3FFB525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0" lang="en-GB" sz="6000" spc="-1" strike="noStrike">
                <a:solidFill>
                  <a:schemeClr val="dk1"/>
                </a:solidFill>
                <a:latin typeface="Calibri Light"/>
              </a:rPr>
              <a:t>Click to edit Master title style</a:t>
            </a:r>
            <a:endParaRPr b="0" lang="en-US" sz="6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447F0D8-BB7C-4E19-B2F7-A5E0AAB8FDA1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GB" sz="3200" spc="-1" strike="noStrike">
                <a:solidFill>
                  <a:schemeClr val="dk1"/>
                </a:solidFill>
                <a:latin typeface="Calibri Light"/>
              </a:rPr>
              <a:t>Click to edit Master title style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32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8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GB" sz="16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" name="PlaceHolder 5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6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FFF65F8-53AF-48A2-901A-D905C93C2685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GB" sz="3200" spc="-1" strike="noStrike">
                <a:solidFill>
                  <a:schemeClr val="dk1"/>
                </a:solidFill>
                <a:latin typeface="Calibri Light"/>
              </a:rPr>
              <a:t>Click to edit Master title style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GB" sz="16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" name="PlaceHolder 5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" name="PlaceHolder 6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B7550E2-E434-4686-9C26-5ADEB86023DC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GB" sz="4400" spc="-1" strike="noStrike">
                <a:solidFill>
                  <a:schemeClr val="dk1"/>
                </a:solidFill>
                <a:latin typeface="Calibri Light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8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18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18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A3713DF-318D-4947-98FF-CC89AFEC1F4C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720" cy="5811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GB" sz="4400" spc="-1" strike="noStrike">
                <a:solidFill>
                  <a:schemeClr val="dk1"/>
                </a:solidFill>
                <a:latin typeface="Calibri Light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3880" cy="5811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8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18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18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63577C7-70AE-4083-BFB2-983BE8637F00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GB" sz="4400" spc="-1" strike="noStrike">
                <a:solidFill>
                  <a:schemeClr val="dk1"/>
                </a:solidFill>
                <a:latin typeface="Calibri Light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8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18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18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8502AF9-3959-4C0D-A662-6905BB28553E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GB" sz="6000" spc="-1" strike="noStrike">
                <a:solidFill>
                  <a:schemeClr val="dk1"/>
                </a:solidFill>
                <a:latin typeface="Calibri Light"/>
              </a:rPr>
              <a:t>Click to edit Master title style</a:t>
            </a:r>
            <a:endParaRPr b="0" lang="en-US" sz="6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GB" sz="24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AD5761E-851B-486F-82E3-E04493D777FD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GB" sz="4400" spc="-1" strike="noStrike">
                <a:solidFill>
                  <a:schemeClr val="dk1"/>
                </a:solidFill>
                <a:latin typeface="Calibri Light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8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18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18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8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18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18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5026C48-4293-433C-8C2F-BFB24F28607D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GB" sz="4400" spc="-1" strike="noStrike">
                <a:solidFill>
                  <a:schemeClr val="dk1"/>
                </a:solidFill>
                <a:latin typeface="Calibri Light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-GB" sz="2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8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18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18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-GB" sz="2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8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4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20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18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GB" sz="18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8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3A2B6A7-0CCD-405C-B423-59EC46C6029E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GB" sz="4400" spc="-1" strike="noStrike">
                <a:solidFill>
                  <a:schemeClr val="dk1"/>
                </a:solidFill>
                <a:latin typeface="Calibri Light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640DD8E-9DE9-4827-A046-96900FE8157E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04172E8-C3EA-44EE-9BA7-82871099ABF3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4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4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1938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1" lang="en-US" sz="6000" spc="-1" strike="noStrike">
                <a:solidFill>
                  <a:schemeClr val="dk1"/>
                </a:solidFill>
                <a:latin typeface="Calibri Light"/>
              </a:rPr>
              <a:t>IASG MID-TERM CONFERENCE</a:t>
            </a:r>
            <a:endParaRPr b="0" lang="en-US" sz="6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subTitle"/>
          </p:nvPr>
        </p:nvSpPr>
        <p:spPr>
          <a:xfrm>
            <a:off x="1523880" y="37965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3600" spc="-1" strike="noStrike">
                <a:solidFill>
                  <a:schemeClr val="dk1"/>
                </a:solidFill>
                <a:latin typeface="Calibri"/>
              </a:rPr>
              <a:t>PATNA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3600" spc="-1" strike="noStrike">
                <a:solidFill>
                  <a:schemeClr val="dk1"/>
                </a:solidFill>
                <a:latin typeface="Calibri"/>
              </a:rPr>
              <a:t>28-29</a:t>
            </a:r>
            <a:r>
              <a:rPr b="0" lang="en-US" sz="3600" spc="-1" strike="noStrike" baseline="30000">
                <a:solidFill>
                  <a:schemeClr val="dk1"/>
                </a:solidFill>
                <a:latin typeface="Calibri"/>
              </a:rPr>
              <a:t>TH</a:t>
            </a:r>
            <a:r>
              <a:rPr b="0" lang="en-US" sz="3600" spc="-1" strike="noStrike">
                <a:solidFill>
                  <a:schemeClr val="dk1"/>
                </a:solidFill>
                <a:latin typeface="Calibri"/>
              </a:rPr>
              <a:t> MARCH 2026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buNone/>
            </a:pPr>
            <a:endParaRPr b="0" lang="en-US" sz="4400" spc="-1" strike="noStrike">
              <a:solidFill>
                <a:schemeClr val="dk1"/>
              </a:solidFill>
              <a:latin typeface="Calibri Light"/>
            </a:endParaRPr>
          </a:p>
        </p:txBody>
      </p:sp>
      <p:pic>
        <p:nvPicPr>
          <p:cNvPr id="69" name="Content Placeholder 4" descr=""/>
          <p:cNvPicPr/>
          <p:nvPr/>
        </p:nvPicPr>
        <p:blipFill>
          <a:blip r:embed="rId1"/>
          <a:stretch/>
        </p:blipFill>
        <p:spPr>
          <a:xfrm>
            <a:off x="838080" y="0"/>
            <a:ext cx="10311480" cy="6857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Content Placeholder 4" descr=""/>
          <p:cNvPicPr/>
          <p:nvPr/>
        </p:nvPicPr>
        <p:blipFill>
          <a:blip r:embed="rId1"/>
          <a:stretch/>
        </p:blipFill>
        <p:spPr>
          <a:xfrm>
            <a:off x="1217520" y="116640"/>
            <a:ext cx="10135800" cy="6741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buNone/>
            </a:pPr>
            <a:endParaRPr b="0" lang="en-US" sz="4400" spc="-1" strike="noStrike">
              <a:solidFill>
                <a:schemeClr val="dk1"/>
              </a:solidFill>
              <a:latin typeface="Calibri Light"/>
            </a:endParaRPr>
          </a:p>
        </p:txBody>
      </p:sp>
      <p:pic>
        <p:nvPicPr>
          <p:cNvPr id="72" name="Content Placeholder 4" descr=""/>
          <p:cNvPicPr/>
          <p:nvPr/>
        </p:nvPicPr>
        <p:blipFill>
          <a:blip r:embed="rId1"/>
          <a:stretch/>
        </p:blipFill>
        <p:spPr>
          <a:xfrm>
            <a:off x="838080" y="226080"/>
            <a:ext cx="8947440" cy="5950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Content Placeholder 4" descr=""/>
          <p:cNvPicPr/>
          <p:nvPr/>
        </p:nvPicPr>
        <p:blipFill>
          <a:blip r:embed="rId1"/>
          <a:stretch/>
        </p:blipFill>
        <p:spPr>
          <a:xfrm>
            <a:off x="1128240" y="697680"/>
            <a:ext cx="8238600" cy="5479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Content Placeholder 4" descr=""/>
          <p:cNvPicPr/>
          <p:nvPr/>
        </p:nvPicPr>
        <p:blipFill>
          <a:blip r:embed="rId1"/>
          <a:stretch/>
        </p:blipFill>
        <p:spPr>
          <a:xfrm>
            <a:off x="1157400" y="144360"/>
            <a:ext cx="9876960" cy="656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Content Placeholder 4" descr=""/>
          <p:cNvPicPr/>
          <p:nvPr/>
        </p:nvPicPr>
        <p:blipFill>
          <a:blip r:embed="rId1"/>
          <a:stretch/>
        </p:blipFill>
        <p:spPr>
          <a:xfrm>
            <a:off x="2824560" y="1825560"/>
            <a:ext cx="6542280" cy="4350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Content Placeholder 4" descr=""/>
          <p:cNvPicPr/>
          <p:nvPr/>
        </p:nvPicPr>
        <p:blipFill>
          <a:blip r:embed="rId1"/>
          <a:stretch/>
        </p:blipFill>
        <p:spPr>
          <a:xfrm>
            <a:off x="2824560" y="1825560"/>
            <a:ext cx="6542280" cy="4350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Content Placeholder 4" descr=""/>
          <p:cNvPicPr/>
          <p:nvPr/>
        </p:nvPicPr>
        <p:blipFill>
          <a:blip r:embed="rId1"/>
          <a:stretch/>
        </p:blipFill>
        <p:spPr>
          <a:xfrm>
            <a:off x="2824560" y="1825560"/>
            <a:ext cx="6542280" cy="4350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Application>LibreOffice/24.2.4.2$Windows_X86_64 LibreOffice_project/51a6219feb6075d9a4c46691dcfe0cd9c4fff3c2</Application>
  <AppVersion>15.0000</AppVersion>
  <Words>7</Words>
  <Paragraphs>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2026-08-13T07:16:27Z</dcterms:created>
  <dc:creator>Saket Kumar</dc:creator>
  <dc:description/>
  <dc:language>en-US</dc:language>
  <cp:lastModifiedBy/>
  <dcterms:modified xsi:type="dcterms:W3CDTF">2026-08-17T12:53:03Z</dcterms:modified>
  <cp:revision>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9</vt:i4>
  </property>
</Properties>
</file>